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60" r:id="rId2"/>
    <p:sldId id="256" r:id="rId3"/>
    <p:sldId id="257" r:id="rId4"/>
    <p:sldId id="258" r:id="rId5"/>
    <p:sldId id="309" r:id="rId6"/>
    <p:sldId id="358" r:id="rId7"/>
    <p:sldId id="283" r:id="rId8"/>
    <p:sldId id="310" r:id="rId9"/>
    <p:sldId id="284" r:id="rId10"/>
    <p:sldId id="350" r:id="rId11"/>
    <p:sldId id="285" r:id="rId12"/>
    <p:sldId id="315" r:id="rId13"/>
    <p:sldId id="335" r:id="rId14"/>
    <p:sldId id="325" r:id="rId15"/>
    <p:sldId id="298" r:id="rId16"/>
    <p:sldId id="318" r:id="rId17"/>
    <p:sldId id="327" r:id="rId18"/>
    <p:sldId id="320" r:id="rId19"/>
    <p:sldId id="351" r:id="rId20"/>
    <p:sldId id="352" r:id="rId21"/>
    <p:sldId id="353" r:id="rId22"/>
    <p:sldId id="305" r:id="rId23"/>
    <p:sldId id="319" r:id="rId24"/>
    <p:sldId id="317" r:id="rId25"/>
    <p:sldId id="330" r:id="rId26"/>
    <p:sldId id="355" r:id="rId27"/>
    <p:sldId id="354" r:id="rId28"/>
    <p:sldId id="311" r:id="rId29"/>
    <p:sldId id="316" r:id="rId30"/>
    <p:sldId id="286" r:id="rId31"/>
    <p:sldId id="332" r:id="rId32"/>
    <p:sldId id="301" r:id="rId33"/>
    <p:sldId id="300" r:id="rId34"/>
    <p:sldId id="336" r:id="rId35"/>
    <p:sldId id="337" r:id="rId36"/>
    <p:sldId id="287" r:id="rId37"/>
    <p:sldId id="321" r:id="rId38"/>
    <p:sldId id="322" r:id="rId39"/>
    <p:sldId id="338" r:id="rId40"/>
    <p:sldId id="339" r:id="rId41"/>
    <p:sldId id="340" r:id="rId42"/>
    <p:sldId id="341" r:id="rId43"/>
    <p:sldId id="343" r:id="rId44"/>
    <p:sldId id="345" r:id="rId45"/>
    <p:sldId id="348" r:id="rId46"/>
    <p:sldId id="349" r:id="rId47"/>
    <p:sldId id="356" r:id="rId48"/>
    <p:sldId id="357" r:id="rId49"/>
    <p:sldId id="346" r:id="rId50"/>
    <p:sldId id="347" r:id="rId51"/>
    <p:sldId id="281" r:id="rId52"/>
    <p:sldId id="359" r:id="rId53"/>
  </p:sldIdLst>
  <p:sldSz cx="9144000" cy="6858000" type="screen4x3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99CC"/>
    <a:srgbClr val="422C16"/>
    <a:srgbClr val="0C788E"/>
    <a:srgbClr val="006666"/>
    <a:srgbClr val="54381C"/>
    <a:srgbClr val="A50021"/>
    <a:srgbClr val="FFFFA3"/>
    <a:srgbClr val="E6E6C4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>
        <p:scale>
          <a:sx n="60" d="100"/>
          <a:sy n="60" d="100"/>
        </p:scale>
        <p:origin x="-103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7FED7-9BEA-4CC9-AB26-95171BA5EB06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1371C-0C93-46DB-A76D-7331F07AF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5F6CA-8E6F-45C2-ADEF-83F605C5A28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25B96-616F-4D63-8553-602D33194CB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B7BEB-F436-4676-B962-92BCCDB27AA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9998C-3C64-4392-AF88-86A54DCE597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CE163-BE89-41DA-AF31-49BB718F53B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8D870-B7B1-4ABC-ABA6-4B926ED6DB7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7AED-CF15-4CC0-8112-774C894A124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26284-92AE-4630-826A-D4B28D6E53B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B7D4C-E841-49D6-9832-79C43A49515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51E4-9865-49E8-B265-200A6936C1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FADF3-ACF3-4618-97E2-884FD5FD8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AAC8BB3-B2A7-49EB-8881-EE7C410DC3F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smilla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32086" r="9206" b="26826"/>
          <a:stretch>
            <a:fillRect/>
          </a:stretch>
        </p:blipFill>
        <p:spPr bwMode="auto">
          <a:xfrm>
            <a:off x="2169669" y="1844672"/>
            <a:ext cx="6041656" cy="429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535687"/>
            <a:ext cx="2835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35496" y="6574221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05" y="44624"/>
            <a:ext cx="7559675" cy="595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6" y="260648"/>
            <a:ext cx="763905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518292" y="2143116"/>
            <a:ext cx="378602" cy="4095158"/>
            <a:chOff x="5583637" y="4389233"/>
            <a:chExt cx="69840" cy="755425"/>
          </a:xfrm>
        </p:grpSpPr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5583637" y="4389233"/>
              <a:ext cx="69840" cy="6729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5583637" y="4617765"/>
              <a:ext cx="69840" cy="69829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5583637" y="4846297"/>
              <a:ext cx="69840" cy="69829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5583637" y="5077368"/>
              <a:ext cx="69840" cy="67290"/>
            </a:xfrm>
            <a:prstGeom prst="rect">
              <a:avLst/>
            </a:prstGeom>
            <a:solidFill>
              <a:srgbClr val="8063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7342" y="1785926"/>
            <a:ext cx="3990200" cy="4588252"/>
            <a:chOff x="0" y="1538054"/>
            <a:chExt cx="1561245" cy="1795246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921890" y="1538054"/>
              <a:ext cx="639355" cy="737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2"/>
                </a:cxn>
                <a:cxn ang="0">
                  <a:pos x="1006" y="581"/>
                </a:cxn>
                <a:cxn ang="0">
                  <a:pos x="965" y="515"/>
                </a:cxn>
                <a:cxn ang="0">
                  <a:pos x="921" y="453"/>
                </a:cxn>
                <a:cxn ang="0">
                  <a:pos x="872" y="394"/>
                </a:cxn>
                <a:cxn ang="0">
                  <a:pos x="820" y="339"/>
                </a:cxn>
                <a:cxn ang="0">
                  <a:pos x="765" y="287"/>
                </a:cxn>
                <a:cxn ang="0">
                  <a:pos x="706" y="239"/>
                </a:cxn>
                <a:cxn ang="0">
                  <a:pos x="645" y="196"/>
                </a:cxn>
                <a:cxn ang="0">
                  <a:pos x="581" y="156"/>
                </a:cxn>
                <a:cxn ang="0">
                  <a:pos x="515" y="120"/>
                </a:cxn>
                <a:cxn ang="0">
                  <a:pos x="446" y="89"/>
                </a:cxn>
                <a:cxn ang="0">
                  <a:pos x="376" y="62"/>
                </a:cxn>
                <a:cxn ang="0">
                  <a:pos x="303" y="40"/>
                </a:cxn>
                <a:cxn ang="0">
                  <a:pos x="229" y="23"/>
                </a:cxn>
                <a:cxn ang="0">
                  <a:pos x="154" y="10"/>
                </a:cxn>
                <a:cxn ang="0">
                  <a:pos x="78" y="3"/>
                </a:cxn>
                <a:cxn ang="0">
                  <a:pos x="0" y="0"/>
                </a:cxn>
              </a:cxnLst>
              <a:rect l="0" t="0" r="r" b="b"/>
              <a:pathLst>
                <a:path w="1007" h="1162">
                  <a:moveTo>
                    <a:pt x="0" y="0"/>
                  </a:moveTo>
                  <a:lnTo>
                    <a:pt x="0" y="1162"/>
                  </a:lnTo>
                  <a:lnTo>
                    <a:pt x="1006" y="581"/>
                  </a:lnTo>
                  <a:lnTo>
                    <a:pt x="965" y="515"/>
                  </a:lnTo>
                  <a:lnTo>
                    <a:pt x="921" y="453"/>
                  </a:lnTo>
                  <a:lnTo>
                    <a:pt x="872" y="394"/>
                  </a:lnTo>
                  <a:lnTo>
                    <a:pt x="820" y="339"/>
                  </a:lnTo>
                  <a:lnTo>
                    <a:pt x="765" y="287"/>
                  </a:lnTo>
                  <a:lnTo>
                    <a:pt x="706" y="239"/>
                  </a:lnTo>
                  <a:lnTo>
                    <a:pt x="645" y="196"/>
                  </a:lnTo>
                  <a:lnTo>
                    <a:pt x="581" y="156"/>
                  </a:lnTo>
                  <a:lnTo>
                    <a:pt x="515" y="120"/>
                  </a:lnTo>
                  <a:lnTo>
                    <a:pt x="446" y="89"/>
                  </a:lnTo>
                  <a:lnTo>
                    <a:pt x="376" y="62"/>
                  </a:lnTo>
                  <a:lnTo>
                    <a:pt x="303" y="40"/>
                  </a:lnTo>
                  <a:lnTo>
                    <a:pt x="229" y="23"/>
                  </a:lnTo>
                  <a:lnTo>
                    <a:pt x="154" y="10"/>
                  </a:lnTo>
                  <a:lnTo>
                    <a:pt x="7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A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13"/>
            <p:cNvSpPr>
              <a:spLocks/>
            </p:cNvSpPr>
            <p:nvPr/>
          </p:nvSpPr>
          <p:spPr bwMode="auto">
            <a:xfrm>
              <a:off x="0" y="1857364"/>
              <a:ext cx="1476166" cy="1475936"/>
            </a:xfrm>
            <a:custGeom>
              <a:avLst/>
              <a:gdLst/>
              <a:ahLst/>
              <a:cxnLst>
                <a:cxn ang="0">
                  <a:pos x="1085" y="3"/>
                </a:cxn>
                <a:cxn ang="0">
                  <a:pos x="935" y="23"/>
                </a:cxn>
                <a:cxn ang="0">
                  <a:pos x="788" y="62"/>
                </a:cxn>
                <a:cxn ang="0">
                  <a:pos x="648" y="120"/>
                </a:cxn>
                <a:cxn ang="0">
                  <a:pos x="516" y="196"/>
                </a:cxn>
                <a:cxn ang="0">
                  <a:pos x="397" y="287"/>
                </a:cxn>
                <a:cxn ang="0">
                  <a:pos x="292" y="391"/>
                </a:cxn>
                <a:cxn ang="0">
                  <a:pos x="203" y="505"/>
                </a:cxn>
                <a:cxn ang="0">
                  <a:pos x="129" y="629"/>
                </a:cxn>
                <a:cxn ang="0">
                  <a:pos x="72" y="760"/>
                </a:cxn>
                <a:cxn ang="0">
                  <a:pos x="30" y="896"/>
                </a:cxn>
                <a:cxn ang="0">
                  <a:pos x="6" y="1037"/>
                </a:cxn>
                <a:cxn ang="0">
                  <a:pos x="0" y="1180"/>
                </a:cxn>
                <a:cxn ang="0">
                  <a:pos x="11" y="1324"/>
                </a:cxn>
                <a:cxn ang="0">
                  <a:pos x="40" y="1467"/>
                </a:cxn>
                <a:cxn ang="0">
                  <a:pos x="88" y="1607"/>
                </a:cxn>
                <a:cxn ang="0">
                  <a:pos x="155" y="1743"/>
                </a:cxn>
                <a:cxn ang="0">
                  <a:pos x="240" y="1870"/>
                </a:cxn>
                <a:cxn ang="0">
                  <a:pos x="337" y="1981"/>
                </a:cxn>
                <a:cxn ang="0">
                  <a:pos x="446" y="2078"/>
                </a:cxn>
                <a:cxn ang="0">
                  <a:pos x="565" y="2160"/>
                </a:cxn>
                <a:cxn ang="0">
                  <a:pos x="693" y="2226"/>
                </a:cxn>
                <a:cxn ang="0">
                  <a:pos x="827" y="2275"/>
                </a:cxn>
                <a:cxn ang="0">
                  <a:pos x="965" y="2308"/>
                </a:cxn>
                <a:cxn ang="0">
                  <a:pos x="1108" y="2323"/>
                </a:cxn>
                <a:cxn ang="0">
                  <a:pos x="1251" y="2321"/>
                </a:cxn>
                <a:cxn ang="0">
                  <a:pos x="1395" y="2301"/>
                </a:cxn>
                <a:cxn ang="0">
                  <a:pos x="1537" y="2262"/>
                </a:cxn>
                <a:cxn ang="0">
                  <a:pos x="1675" y="2205"/>
                </a:cxn>
                <a:cxn ang="0">
                  <a:pos x="1808" y="2128"/>
                </a:cxn>
                <a:cxn ang="0">
                  <a:pos x="1927" y="2037"/>
                </a:cxn>
                <a:cxn ang="0">
                  <a:pos x="2031" y="1934"/>
                </a:cxn>
                <a:cxn ang="0">
                  <a:pos x="2120" y="1819"/>
                </a:cxn>
                <a:cxn ang="0">
                  <a:pos x="2194" y="1696"/>
                </a:cxn>
                <a:cxn ang="0">
                  <a:pos x="2252" y="1565"/>
                </a:cxn>
                <a:cxn ang="0">
                  <a:pos x="2293" y="1428"/>
                </a:cxn>
                <a:cxn ang="0">
                  <a:pos x="2317" y="1288"/>
                </a:cxn>
                <a:cxn ang="0">
                  <a:pos x="2323" y="1162"/>
                </a:cxn>
                <a:cxn ang="0">
                  <a:pos x="1162" y="0"/>
                </a:cxn>
                <a:cxn ang="0">
                  <a:pos x="1162" y="1162"/>
                </a:cxn>
                <a:cxn ang="0">
                  <a:pos x="2324" y="1145"/>
                </a:cxn>
                <a:cxn ang="0">
                  <a:pos x="2313" y="1001"/>
                </a:cxn>
                <a:cxn ang="0">
                  <a:pos x="2283" y="858"/>
                </a:cxn>
                <a:cxn ang="0">
                  <a:pos x="2235" y="717"/>
                </a:cxn>
                <a:cxn ang="0">
                  <a:pos x="2168" y="581"/>
                </a:cxn>
              </a:cxnLst>
              <a:rect l="0" t="0" r="r" b="b"/>
              <a:pathLst>
                <a:path w="2325" h="2325">
                  <a:moveTo>
                    <a:pt x="1162" y="0"/>
                  </a:moveTo>
                  <a:lnTo>
                    <a:pt x="1085" y="3"/>
                  </a:lnTo>
                  <a:lnTo>
                    <a:pt x="1010" y="10"/>
                  </a:lnTo>
                  <a:lnTo>
                    <a:pt x="935" y="23"/>
                  </a:lnTo>
                  <a:lnTo>
                    <a:pt x="861" y="40"/>
                  </a:lnTo>
                  <a:lnTo>
                    <a:pt x="788" y="62"/>
                  </a:lnTo>
                  <a:lnTo>
                    <a:pt x="717" y="89"/>
                  </a:lnTo>
                  <a:lnTo>
                    <a:pt x="648" y="120"/>
                  </a:lnTo>
                  <a:lnTo>
                    <a:pt x="581" y="156"/>
                  </a:lnTo>
                  <a:lnTo>
                    <a:pt x="516" y="196"/>
                  </a:lnTo>
                  <a:lnTo>
                    <a:pt x="454" y="240"/>
                  </a:lnTo>
                  <a:lnTo>
                    <a:pt x="397" y="287"/>
                  </a:lnTo>
                  <a:lnTo>
                    <a:pt x="342" y="338"/>
                  </a:lnTo>
                  <a:lnTo>
                    <a:pt x="292" y="391"/>
                  </a:lnTo>
                  <a:lnTo>
                    <a:pt x="246" y="447"/>
                  </a:lnTo>
                  <a:lnTo>
                    <a:pt x="203" y="505"/>
                  </a:lnTo>
                  <a:lnTo>
                    <a:pt x="164" y="566"/>
                  </a:lnTo>
                  <a:lnTo>
                    <a:pt x="129" y="629"/>
                  </a:lnTo>
                  <a:lnTo>
                    <a:pt x="98" y="693"/>
                  </a:lnTo>
                  <a:lnTo>
                    <a:pt x="72" y="760"/>
                  </a:lnTo>
                  <a:lnTo>
                    <a:pt x="49" y="827"/>
                  </a:lnTo>
                  <a:lnTo>
                    <a:pt x="30" y="896"/>
                  </a:lnTo>
                  <a:lnTo>
                    <a:pt x="16" y="966"/>
                  </a:lnTo>
                  <a:lnTo>
                    <a:pt x="6" y="1037"/>
                  </a:lnTo>
                  <a:lnTo>
                    <a:pt x="1" y="1108"/>
                  </a:lnTo>
                  <a:lnTo>
                    <a:pt x="0" y="1180"/>
                  </a:lnTo>
                  <a:lnTo>
                    <a:pt x="3" y="1252"/>
                  </a:lnTo>
                  <a:lnTo>
                    <a:pt x="11" y="1324"/>
                  </a:lnTo>
                  <a:lnTo>
                    <a:pt x="23" y="1396"/>
                  </a:lnTo>
                  <a:lnTo>
                    <a:pt x="40" y="1467"/>
                  </a:lnTo>
                  <a:lnTo>
                    <a:pt x="62" y="1537"/>
                  </a:lnTo>
                  <a:lnTo>
                    <a:pt x="88" y="1607"/>
                  </a:lnTo>
                  <a:lnTo>
                    <a:pt x="119" y="1676"/>
                  </a:lnTo>
                  <a:lnTo>
                    <a:pt x="155" y="1743"/>
                  </a:lnTo>
                  <a:lnTo>
                    <a:pt x="196" y="1808"/>
                  </a:lnTo>
                  <a:lnTo>
                    <a:pt x="240" y="1870"/>
                  </a:lnTo>
                  <a:lnTo>
                    <a:pt x="287" y="1927"/>
                  </a:lnTo>
                  <a:lnTo>
                    <a:pt x="337" y="1981"/>
                  </a:lnTo>
                  <a:lnTo>
                    <a:pt x="390" y="2032"/>
                  </a:lnTo>
                  <a:lnTo>
                    <a:pt x="446" y="2078"/>
                  </a:lnTo>
                  <a:lnTo>
                    <a:pt x="505" y="2121"/>
                  </a:lnTo>
                  <a:lnTo>
                    <a:pt x="565" y="2160"/>
                  </a:lnTo>
                  <a:lnTo>
                    <a:pt x="628" y="2195"/>
                  </a:lnTo>
                  <a:lnTo>
                    <a:pt x="693" y="2226"/>
                  </a:lnTo>
                  <a:lnTo>
                    <a:pt x="759" y="2252"/>
                  </a:lnTo>
                  <a:lnTo>
                    <a:pt x="827" y="2275"/>
                  </a:lnTo>
                  <a:lnTo>
                    <a:pt x="895" y="2293"/>
                  </a:lnTo>
                  <a:lnTo>
                    <a:pt x="965" y="2308"/>
                  </a:lnTo>
                  <a:lnTo>
                    <a:pt x="1036" y="2318"/>
                  </a:lnTo>
                  <a:lnTo>
                    <a:pt x="1108" y="2323"/>
                  </a:lnTo>
                  <a:lnTo>
                    <a:pt x="1179" y="2324"/>
                  </a:lnTo>
                  <a:lnTo>
                    <a:pt x="1251" y="2321"/>
                  </a:lnTo>
                  <a:lnTo>
                    <a:pt x="1323" y="2313"/>
                  </a:lnTo>
                  <a:lnTo>
                    <a:pt x="1395" y="2301"/>
                  </a:lnTo>
                  <a:lnTo>
                    <a:pt x="1466" y="2284"/>
                  </a:lnTo>
                  <a:lnTo>
                    <a:pt x="1537" y="2262"/>
                  </a:lnTo>
                  <a:lnTo>
                    <a:pt x="1607" y="2236"/>
                  </a:lnTo>
                  <a:lnTo>
                    <a:pt x="1675" y="2205"/>
                  </a:lnTo>
                  <a:lnTo>
                    <a:pt x="1743" y="2169"/>
                  </a:lnTo>
                  <a:lnTo>
                    <a:pt x="1808" y="2128"/>
                  </a:lnTo>
                  <a:lnTo>
                    <a:pt x="1869" y="2084"/>
                  </a:lnTo>
                  <a:lnTo>
                    <a:pt x="1927" y="2037"/>
                  </a:lnTo>
                  <a:lnTo>
                    <a:pt x="1981" y="1987"/>
                  </a:lnTo>
                  <a:lnTo>
                    <a:pt x="2031" y="1934"/>
                  </a:lnTo>
                  <a:lnTo>
                    <a:pt x="2078" y="1878"/>
                  </a:lnTo>
                  <a:lnTo>
                    <a:pt x="2120" y="1819"/>
                  </a:lnTo>
                  <a:lnTo>
                    <a:pt x="2159" y="1759"/>
                  </a:lnTo>
                  <a:lnTo>
                    <a:pt x="2194" y="1696"/>
                  </a:lnTo>
                  <a:lnTo>
                    <a:pt x="2225" y="1631"/>
                  </a:lnTo>
                  <a:lnTo>
                    <a:pt x="2252" y="1565"/>
                  </a:lnTo>
                  <a:lnTo>
                    <a:pt x="2274" y="1497"/>
                  </a:lnTo>
                  <a:lnTo>
                    <a:pt x="2293" y="1428"/>
                  </a:lnTo>
                  <a:lnTo>
                    <a:pt x="2307" y="1358"/>
                  </a:lnTo>
                  <a:lnTo>
                    <a:pt x="2317" y="1288"/>
                  </a:lnTo>
                  <a:lnTo>
                    <a:pt x="2323" y="1216"/>
                  </a:lnTo>
                  <a:lnTo>
                    <a:pt x="2323" y="1162"/>
                  </a:lnTo>
                  <a:lnTo>
                    <a:pt x="1162" y="1162"/>
                  </a:lnTo>
                  <a:lnTo>
                    <a:pt x="1162" y="0"/>
                  </a:lnTo>
                  <a:close/>
                  <a:moveTo>
                    <a:pt x="2168" y="581"/>
                  </a:moveTo>
                  <a:lnTo>
                    <a:pt x="1162" y="1162"/>
                  </a:lnTo>
                  <a:lnTo>
                    <a:pt x="2323" y="1162"/>
                  </a:lnTo>
                  <a:lnTo>
                    <a:pt x="2324" y="1145"/>
                  </a:lnTo>
                  <a:lnTo>
                    <a:pt x="2320" y="1073"/>
                  </a:lnTo>
                  <a:lnTo>
                    <a:pt x="2313" y="1001"/>
                  </a:lnTo>
                  <a:lnTo>
                    <a:pt x="2300" y="929"/>
                  </a:lnTo>
                  <a:lnTo>
                    <a:pt x="2283" y="858"/>
                  </a:lnTo>
                  <a:lnTo>
                    <a:pt x="2262" y="787"/>
                  </a:lnTo>
                  <a:lnTo>
                    <a:pt x="2235" y="717"/>
                  </a:lnTo>
                  <a:lnTo>
                    <a:pt x="2204" y="649"/>
                  </a:lnTo>
                  <a:lnTo>
                    <a:pt x="2168" y="581"/>
                  </a:lnTo>
                  <a:close/>
                </a:path>
              </a:pathLst>
            </a:custGeom>
            <a:solidFill>
              <a:srgbClr val="8063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16" y="260648"/>
            <a:ext cx="82296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425" y="1988840"/>
            <a:ext cx="13589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61" y="3271415"/>
            <a:ext cx="142716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36" y="484336"/>
            <a:ext cx="8229600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51113"/>
            <a:ext cx="8147592" cy="203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DP\Ayesha Baji\Children &amp; Digital Media\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66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E:\EDP\Ayesha Baji\Children &amp; Digital Media\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E:\EDP\Ayesha Baji\Children &amp; Digital Media\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1138" y="0"/>
            <a:ext cx="9405138" cy="6858000"/>
          </a:xfrm>
          <a:prstGeom prst="rect">
            <a:avLst/>
          </a:prstGeom>
          <a:noFill/>
        </p:spPr>
      </p:pic>
      <p:pic>
        <p:nvPicPr>
          <p:cNvPr id="5" name="Picture 5" descr="E:\EDP\Ayesha Baji\Children &amp; Digital Media\New folder\c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652" y="2428868"/>
            <a:ext cx="5289664" cy="321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6877717" y="3214686"/>
            <a:ext cx="218428" cy="1720970"/>
            <a:chOff x="4795025" y="3413481"/>
            <a:chExt cx="67325" cy="530454"/>
          </a:xfrm>
        </p:grpSpPr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795025" y="3413481"/>
              <a:ext cx="67325" cy="6988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795025" y="3642180"/>
              <a:ext cx="67325" cy="69880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795025" y="3874055"/>
              <a:ext cx="67325" cy="69880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61220" y="3084811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10-40%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41-70%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0" y="457200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71-100%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21747"/>
            <a:ext cx="7272808" cy="1351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061" y="2551113"/>
            <a:ext cx="7564459" cy="18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772" y="2296914"/>
            <a:ext cx="5943720" cy="364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62808" y="30845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300163" lvl="0" algn="ctr">
              <a:spcBef>
                <a:spcPts val="750"/>
              </a:spcBef>
              <a:spcAft>
                <a:spcPts val="1000"/>
              </a:spcAft>
            </a:pPr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2330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No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457200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Sometimes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77717" y="3214686"/>
            <a:ext cx="218428" cy="1720970"/>
            <a:chOff x="4795025" y="3413481"/>
            <a:chExt cx="67325" cy="530454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795025" y="3413481"/>
              <a:ext cx="67325" cy="6988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795025" y="3642180"/>
              <a:ext cx="67325" cy="69880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795025" y="3874055"/>
              <a:ext cx="67325" cy="69880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6796879" cy="179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7416824" cy="594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96985" y="3789363"/>
            <a:ext cx="8748713" cy="647700"/>
          </a:xfrm>
          <a:effectLst>
            <a:glow rad="101600">
              <a:srgbClr val="FF0000">
                <a:alpha val="60000"/>
              </a:srgbClr>
            </a:glow>
          </a:effectLst>
        </p:spPr>
        <p:txBody>
          <a:bodyPr/>
          <a:lstStyle/>
          <a:p>
            <a:r>
              <a:rPr lang="es-UY" sz="6600" b="1" spc="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CHILDREN &amp; </a:t>
            </a:r>
            <a:br>
              <a:rPr lang="es-UY" sz="6600" b="1" spc="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s-UY" sz="6600" b="1" spc="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0070C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DIGITAL MEDIA</a:t>
            </a:r>
            <a:endParaRPr lang="es-ES" sz="6600" b="1" spc="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0070C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-26" y="5301208"/>
            <a:ext cx="24837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1400" b="1" dirty="0" err="1" smtClean="0"/>
              <a:t>Ms</a:t>
            </a:r>
            <a:r>
              <a:rPr lang="en-US" sz="1400" b="1" dirty="0" smtClean="0"/>
              <a:t> Aisha </a:t>
            </a:r>
            <a:r>
              <a:rPr lang="en-US" sz="1400" b="1" dirty="0" err="1" smtClean="0"/>
              <a:t>Yasmeen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r>
              <a:rPr lang="en-US" sz="1400" b="1" dirty="0" err="1" smtClean="0"/>
              <a:t>Markazi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nigran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shoba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atfal</a:t>
            </a:r>
            <a:r>
              <a:rPr lang="en-US" sz="1400" b="1" dirty="0"/>
              <a:t> </a:t>
            </a:r>
            <a:endParaRPr lang="en-US" sz="1400" b="1" dirty="0" smtClean="0"/>
          </a:p>
          <a:p>
            <a:r>
              <a:rPr lang="en-US" sz="1400" b="1" dirty="0" smtClean="0"/>
              <a:t>JI </a:t>
            </a:r>
            <a:r>
              <a:rPr lang="en-US" sz="1400" b="1" dirty="0" smtClean="0"/>
              <a:t>women </a:t>
            </a:r>
            <a:r>
              <a:rPr lang="en-US" sz="1400" b="1" dirty="0" err="1" smtClean="0"/>
              <a:t>wing,Pakistan</a:t>
            </a:r>
            <a:r>
              <a:rPr lang="en-US" sz="1400" b="1" dirty="0" smtClean="0"/>
              <a:t> </a:t>
            </a:r>
            <a:endParaRPr lang="en-US" sz="1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www.jamaatwomen.org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9" y="332656"/>
            <a:ext cx="7815263" cy="651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29" y="425723"/>
            <a:ext cx="7877175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E:\EDP\Ayesha Baji\Children &amp; Digital Media\New folder\impact-of-indian-cartoon-on-pakistani-childeren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772" y="2296914"/>
            <a:ext cx="5943720" cy="364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57290" y="4857760"/>
            <a:ext cx="4572000" cy="1190069"/>
          </a:xfrm>
          <a:prstGeom prst="rect">
            <a:avLst/>
          </a:prstGeom>
        </p:spPr>
        <p:txBody>
          <a:bodyPr>
            <a:spAutoFit/>
          </a:bodyPr>
          <a:lstStyle/>
          <a:p>
            <a:pPr marR="1363663" lvl="0" algn="r">
              <a:spcBef>
                <a:spcPts val="575"/>
              </a:spcBef>
              <a:spcAft>
                <a:spcPts val="1000"/>
              </a:spcAft>
            </a:pPr>
            <a:endParaRPr lang="en-US" dirty="0" smtClean="0"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R="1363663" lvl="0" algn="r">
              <a:spcBef>
                <a:spcPts val="575"/>
              </a:spcBef>
              <a:spcAft>
                <a:spcPts val="1000"/>
              </a:spcAft>
            </a:pPr>
            <a:r>
              <a:rPr lang="en-US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  	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77717" y="3214686"/>
            <a:ext cx="218428" cy="1720970"/>
            <a:chOff x="4795025" y="3413481"/>
            <a:chExt cx="67325" cy="530454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795025" y="3413481"/>
              <a:ext cx="67325" cy="6988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795025" y="3642180"/>
              <a:ext cx="67325" cy="69880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795025" y="3874055"/>
              <a:ext cx="67325" cy="69880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62808" y="30845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300163" lvl="0" algn="ctr">
              <a:spcBef>
                <a:spcPts val="750"/>
              </a:spcBef>
              <a:spcAft>
                <a:spcPts val="1000"/>
              </a:spcAft>
            </a:pPr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72330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No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457200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Sometimes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22898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66FF66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CALSSIFYING</a:t>
            </a:r>
            <a:r>
              <a:rPr kumimoji="0" lang="en-US" sz="2800" b="1" i="0" u="none" strike="noStrike" kern="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66FF66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THEM WITH NAME OF THEIR FAVOURITE CARTOON CHARACTER</a:t>
            </a:r>
            <a:endParaRPr kumimoji="0" lang="en-US" sz="2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66FF66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199" y="1849794"/>
            <a:ext cx="5875956" cy="453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14660" y="236094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Behavior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6158" y="329088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Personality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5962" y="409046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Music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8826" y="476568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Speeches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43702" y="2428868"/>
            <a:ext cx="623894" cy="3592542"/>
            <a:chOff x="6796918" y="2765416"/>
            <a:chExt cx="399240" cy="3025800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6796918" y="2765416"/>
              <a:ext cx="378602" cy="364779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6796918" y="3479796"/>
              <a:ext cx="378602" cy="378543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6809618" y="4179886"/>
              <a:ext cx="378602" cy="378543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6813568" y="4837118"/>
              <a:ext cx="378602" cy="364779"/>
            </a:xfrm>
            <a:prstGeom prst="rect">
              <a:avLst/>
            </a:prstGeom>
            <a:solidFill>
              <a:srgbClr val="8063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38968" y="5434026"/>
              <a:ext cx="357190" cy="357190"/>
            </a:xfrm>
            <a:prstGeom prst="rect">
              <a:avLst/>
            </a:prstGeom>
            <a:solidFill>
              <a:srgbClr val="0099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208826" y="5357826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All of the above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7493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66FF66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IMPACTFUL FEATURE OF CARTOON FOR CHILDREN</a:t>
            </a:r>
            <a:endParaRPr kumimoji="0" lang="en-US" sz="4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66FF66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22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59" y="2090142"/>
            <a:ext cx="735171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EDP\Ayesha Baji\Children &amp; Digital Media\counter-strike1-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E:\EDP\Ayesha Baji\Children &amp; Digital Media\New folder\super-bomberman-1-021-600x4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2" cy="6858000"/>
          </a:xfrm>
          <a:prstGeom prst="rect">
            <a:avLst/>
          </a:prstGeom>
          <a:noFill/>
        </p:spPr>
      </p:pic>
      <p:pic>
        <p:nvPicPr>
          <p:cNvPr id="6" name="Picture 3" descr="E:\EDP\Ayesha Baji\Children &amp; Digital Media\New folder\street-fight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DP\Ayesha Baji\Children &amp; Digital Media\New folder\news-2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369" y="2457182"/>
            <a:ext cx="5996420" cy="368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7012818" y="2143116"/>
            <a:ext cx="378602" cy="4095158"/>
            <a:chOff x="5583637" y="4389233"/>
            <a:chExt cx="69840" cy="755425"/>
          </a:xfrm>
        </p:grpSpPr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5583637" y="4389233"/>
              <a:ext cx="69840" cy="6729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583637" y="4617765"/>
              <a:ext cx="69840" cy="69829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5583637" y="4846297"/>
              <a:ext cx="69840" cy="69829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5583637" y="5077368"/>
              <a:ext cx="69840" cy="67290"/>
            </a:xfrm>
            <a:prstGeom prst="rect">
              <a:avLst/>
            </a:prstGeom>
            <a:solidFill>
              <a:srgbClr val="8063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259658" y="1927216"/>
            <a:ext cx="170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Emotion based 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7906" y="3155948"/>
            <a:ext cx="170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Violence Oriented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99344" y="4600526"/>
            <a:ext cx="170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informational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749300" y="0"/>
            <a:ext cx="82296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66FF66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CHILDREN PREFER TO WATCH</a:t>
            </a:r>
            <a:r>
              <a:rPr lang="en-US" sz="40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66FF66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66FF66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AND PLAY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51" y="-212378"/>
            <a:ext cx="7920037" cy="608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73" y="2355850"/>
            <a:ext cx="7267575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81" y="332656"/>
            <a:ext cx="72675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43" y="2355850"/>
            <a:ext cx="7199313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1c2d76da1bf6a8f6" descr="Toxic Childhood by Sue Palmer explores the effects of screen time on childr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9837"/>
            <a:ext cx="5429288" cy="674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82161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17" y="179388"/>
            <a:ext cx="7370763" cy="64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8377237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035" y="1557486"/>
            <a:ext cx="743743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2808" y="30845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300163" lvl="0" algn="ctr">
              <a:spcBef>
                <a:spcPts val="750"/>
              </a:spcBef>
              <a:spcAft>
                <a:spcPts val="1000"/>
              </a:spcAft>
            </a:pPr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2330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No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457200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Sometimes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77717" y="3214686"/>
            <a:ext cx="218428" cy="1720970"/>
            <a:chOff x="4795025" y="3413481"/>
            <a:chExt cx="67325" cy="530454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4795025" y="3413481"/>
              <a:ext cx="67325" cy="6988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4795025" y="3642180"/>
              <a:ext cx="67325" cy="69880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795025" y="3874055"/>
              <a:ext cx="67325" cy="69880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6565756" cy="35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3" y="166390"/>
            <a:ext cx="7821613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2921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152" y="2431658"/>
            <a:ext cx="6703296" cy="349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362808" y="308451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300163" lvl="0" algn="ctr">
              <a:spcBef>
                <a:spcPts val="750"/>
              </a:spcBef>
              <a:spcAft>
                <a:spcPts val="1000"/>
              </a:spcAft>
            </a:pPr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72330" y="37861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No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2330" y="457200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  <a:ea typeface="Arial" pitchFamily="34" charset="0"/>
                <a:cs typeface="Arial" pitchFamily="34" charset="0"/>
              </a:rPr>
              <a:t>Sometimes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77717" y="3214686"/>
            <a:ext cx="218428" cy="1720970"/>
            <a:chOff x="4795025" y="3413481"/>
            <a:chExt cx="67325" cy="530454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4795025" y="3413481"/>
              <a:ext cx="67325" cy="69880"/>
            </a:xfrm>
            <a:prstGeom prst="rect">
              <a:avLst/>
            </a:prstGeom>
            <a:solidFill>
              <a:srgbClr val="4F81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4795025" y="3642180"/>
              <a:ext cx="67325" cy="69880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795025" y="3874055"/>
              <a:ext cx="67325" cy="69880"/>
            </a:xfrm>
            <a:prstGeom prst="rect">
              <a:avLst/>
            </a:prstGeom>
            <a:solidFill>
              <a:srgbClr val="9BBA5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7493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66FF66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CHANGE IN MORAL VALUES</a:t>
            </a:r>
            <a:endParaRPr kumimoji="0" lang="en-US" sz="4800" b="1" i="0" u="none" strike="noStrike" kern="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66FF66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561" y="2396976"/>
            <a:ext cx="697388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1561" y="6488668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712937"/>
            <a:ext cx="71818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8181975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1" y="1412776"/>
            <a:ext cx="83343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0881"/>
            <a:ext cx="803592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49239"/>
            <a:ext cx="7967663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9005"/>
            <a:ext cx="7870825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57" y="1484784"/>
            <a:ext cx="8132763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53" y="1613743"/>
            <a:ext cx="7699375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0963"/>
            <a:ext cx="7194550" cy="669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56" y="188640"/>
            <a:ext cx="7340600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95" y="1701502"/>
            <a:ext cx="803592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22" y="1700808"/>
            <a:ext cx="769599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45" y="1470744"/>
            <a:ext cx="7851775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lum bright="-100000" contrast="-100000"/>
          </a:blip>
          <a:srcRect l="3052" t="12625" r="1839" b="7622"/>
          <a:stretch>
            <a:fillRect/>
          </a:stretch>
        </p:blipFill>
        <p:spPr bwMode="auto">
          <a:xfrm>
            <a:off x="1928794" y="2000240"/>
            <a:ext cx="5746751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17961" dir="13500000">
              <a:srgbClr val="808080">
                <a:alpha val="50000"/>
              </a:srgbClr>
            </a:prstShdw>
          </a:effectLst>
        </p:spPr>
      </p:pic>
      <p:sp>
        <p:nvSpPr>
          <p:cNvPr id="3" name="Rectangle 2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477672" cy="6858000"/>
          </a:xfrm>
        </p:spPr>
      </p:pic>
    </p:spTree>
    <p:extLst>
      <p:ext uri="{BB962C8B-B14F-4D97-AF65-F5344CB8AC3E}">
        <p14:creationId xmlns:p14="http://schemas.microsoft.com/office/powerpoint/2010/main" val="8703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121" y="1735583"/>
            <a:ext cx="7572375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369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791450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17475"/>
            <a:ext cx="7894637" cy="66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7473950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647" y="2134269"/>
            <a:ext cx="723582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87824" y="6525344"/>
            <a:ext cx="2740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www.jamaatwomen.org</a:t>
            </a:r>
            <a:endParaRPr lang="es-ES" b="1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0" t="95880" r="-1" b="-2"/>
          <a:stretch/>
        </p:blipFill>
        <p:spPr bwMode="auto">
          <a:xfrm>
            <a:off x="4617" y="6568120"/>
            <a:ext cx="2225793" cy="28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10105</TotalTime>
  <Words>118</Words>
  <Application>Microsoft Office PowerPoint</Application>
  <PresentationFormat>On-screen Show (4:3)</PresentationFormat>
  <Paragraphs>83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Diseño predeterminado</vt:lpstr>
      <vt:lpstr>PowerPoint Presentation</vt:lpstr>
      <vt:lpstr>CHILDREN &amp;  DIGITAL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Dirc</cp:lastModifiedBy>
  <cp:revision>1011</cp:revision>
  <dcterms:created xsi:type="dcterms:W3CDTF">2010-05-23T14:28:12Z</dcterms:created>
  <dcterms:modified xsi:type="dcterms:W3CDTF">2016-08-04T10:05:13Z</dcterms:modified>
</cp:coreProperties>
</file>